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70" r:id="rId3"/>
    <p:sldId id="261" r:id="rId4"/>
    <p:sldId id="263" r:id="rId5"/>
    <p:sldId id="265" r:id="rId6"/>
    <p:sldId id="272" r:id="rId7"/>
    <p:sldId id="271" r:id="rId8"/>
    <p:sldId id="262" r:id="rId9"/>
    <p:sldId id="266" r:id="rId10"/>
    <p:sldId id="267" r:id="rId11"/>
    <p:sldId id="268" r:id="rId12"/>
    <p:sldId id="269" r:id="rId13"/>
    <p:sldId id="273" r:id="rId14"/>
    <p:sldId id="274" r:id="rId15"/>
    <p:sldId id="276" r:id="rId16"/>
    <p:sldId id="277" r:id="rId17"/>
    <p:sldId id="278"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82" d="100"/>
          <a:sy n="82" d="100"/>
        </p:scale>
        <p:origin x="-120" y="-2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50621FB2-C64C-49BD-BE65-8C3942604185}" type="datetimeFigureOut">
              <a:rPr lang="en-US" smtClean="0"/>
              <a:t>10/30/16</a:t>
            </a:fld>
            <a:endParaRPr lang="en-US"/>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3DB316C5-AC0B-4698-B963-1D6B3385999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621FB2-C64C-49BD-BE65-8C3942604185}" type="datetimeFigureOut">
              <a:rPr lang="en-US" smtClean="0"/>
              <a:t>10/30/16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316C5-AC0B-4698-B963-1D6B338599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50621FB2-C64C-49BD-BE65-8C3942604185}" type="datetimeFigureOut">
              <a:rPr lang="en-US" smtClean="0"/>
              <a:t>10/30/16</a:t>
            </a:fld>
            <a:endParaRPr lang="en-US"/>
          </a:p>
        </p:txBody>
      </p:sp>
      <p:sp>
        <p:nvSpPr>
          <p:cNvPr id="5" name="Footer Placeholder 4"/>
          <p:cNvSpPr>
            <a:spLocks noGrp="1"/>
          </p:cNvSpPr>
          <p:nvPr>
            <p:ph type="ftr" sz="quarter" idx="11"/>
          </p:nvPr>
        </p:nvSpPr>
        <p:spPr>
          <a:xfrm>
            <a:off x="609602" y="6248208"/>
            <a:ext cx="7431311" cy="365125"/>
          </a:xfrm>
        </p:spPr>
        <p:txBody>
          <a:bodyPr/>
          <a:lstStyle/>
          <a:p>
            <a:endParaRPr lang="en-US"/>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fld id="{3DB316C5-AC0B-4698-B963-1D6B3385999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0621FB2-C64C-49BD-BE65-8C3942604185}" type="datetimeFigureOut">
              <a:rPr lang="en-US" smtClean="0"/>
              <a:t>10/30/16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DB316C5-AC0B-4698-B963-1D6B33859998}" type="slidenum">
              <a:rPr lang="en-US" smtClean="0"/>
              <a:t>‹#›</a:t>
            </a:fld>
            <a:endParaRPr lang="en-US"/>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0621FB2-C64C-49BD-BE65-8C3942604185}" type="datetimeFigureOut">
              <a:rPr lang="en-US" smtClean="0"/>
              <a:t>10/30/16</a:t>
            </a:fld>
            <a:endParaRPr lang="en-US"/>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3DB316C5-AC0B-4698-B963-1D6B33859998}"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0621FB2-C64C-49BD-BE65-8C3942604185}" type="datetimeFigureOut">
              <a:rPr lang="en-US" smtClean="0"/>
              <a:t>10/30/16</a:t>
            </a:fld>
            <a:endParaRPr lang="en-US"/>
          </a:p>
        </p:txBody>
      </p:sp>
      <p:sp>
        <p:nvSpPr>
          <p:cNvPr id="10" name="Slide Number Placeholder 9"/>
          <p:cNvSpPr>
            <a:spLocks noGrp="1"/>
          </p:cNvSpPr>
          <p:nvPr>
            <p:ph type="sldNum" sz="quarter" idx="16"/>
          </p:nvPr>
        </p:nvSpPr>
        <p:spPr/>
        <p:txBody>
          <a:bodyPr rtlCol="0"/>
          <a:lstStyle/>
          <a:p>
            <a:fld id="{3DB316C5-AC0B-4698-B963-1D6B33859998}"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0621FB2-C64C-49BD-BE65-8C3942604185}" type="datetimeFigureOut">
              <a:rPr lang="en-US" smtClean="0"/>
              <a:t>10/30/16</a:t>
            </a:fld>
            <a:endParaRPr lang="en-US"/>
          </a:p>
        </p:txBody>
      </p:sp>
      <p:sp>
        <p:nvSpPr>
          <p:cNvPr id="12" name="Slide Number Placeholder 11"/>
          <p:cNvSpPr>
            <a:spLocks noGrp="1"/>
          </p:cNvSpPr>
          <p:nvPr>
            <p:ph type="sldNum" sz="quarter" idx="16"/>
          </p:nvPr>
        </p:nvSpPr>
        <p:spPr/>
        <p:txBody>
          <a:bodyPr rtlCol="0"/>
          <a:lstStyle/>
          <a:p>
            <a:fld id="{3DB316C5-AC0B-4698-B963-1D6B33859998}"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621FB2-C64C-49BD-BE65-8C3942604185}" type="datetimeFigureOut">
              <a:rPr lang="en-US" smtClean="0"/>
              <a:t>10/30/16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DB316C5-AC0B-4698-B963-1D6B338599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21FB2-C64C-49BD-BE65-8C3942604185}" type="datetimeFigureOut">
              <a:rPr lang="en-US" smtClean="0"/>
              <a:t>10/30/16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3DB316C5-AC0B-4698-B963-1D6B338599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0621FB2-C64C-49BD-BE65-8C3942604185}" type="datetimeFigureOut">
              <a:rPr lang="en-US" smtClean="0"/>
              <a:t>10/30/16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DB316C5-AC0B-4698-B963-1D6B33859998}" type="slidenum">
              <a:rPr lang="en-US" smtClean="0"/>
              <a:t>‹#›</a:t>
            </a:fld>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01"/>
            <a:ext cx="3556000" cy="365125"/>
          </a:xfrm>
        </p:spPr>
        <p:txBody>
          <a:bodyPr rtlCol="0"/>
          <a:lstStyle/>
          <a:p>
            <a:fld id="{50621FB2-C64C-49BD-BE65-8C3942604185}" type="datetimeFigureOut">
              <a:rPr lang="en-US" smtClean="0"/>
              <a:t>10/30/16</a:t>
            </a:fld>
            <a:endParaRPr lang="en-US"/>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3DB316C5-AC0B-4698-B963-1D6B33859998}" type="slidenum">
              <a:rPr lang="en-US" smtClean="0"/>
              <a:t>‹#›</a:t>
            </a:fld>
            <a:endParaRPr lang="en-US"/>
          </a:p>
        </p:txBody>
      </p:sp>
      <p:sp>
        <p:nvSpPr>
          <p:cNvPr id="14" name="Footer Placeholder 13"/>
          <p:cNvSpPr>
            <a:spLocks noGrp="1"/>
          </p:cNvSpPr>
          <p:nvPr>
            <p:ph type="ftr" sz="quarter" idx="12"/>
          </p:nvPr>
        </p:nvSpPr>
        <p:spPr>
          <a:xfrm>
            <a:off x="2133600" y="6248207"/>
            <a:ext cx="6096000" cy="365125"/>
          </a:xfrm>
        </p:spPr>
        <p:txBody>
          <a:bodyPr rtlCol="0"/>
          <a:lstStyle/>
          <a:p>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50621FB2-C64C-49BD-BE65-8C3942604185}" type="datetimeFigureOut">
              <a:rPr lang="en-US" smtClean="0"/>
              <a:t>10/30/16</a:t>
            </a:fld>
            <a:endParaRPr lang="en-US"/>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DB316C5-AC0B-4698-B963-1D6B338599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hyperlink" Target="http://hms.mtlaurelschools.org/subsites/Maureen-Barrett/Teen-Science-Caf%C3%A9/"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1361"/>
            <a:ext cx="9144000" cy="2078430"/>
          </a:xfrm>
        </p:spPr>
        <p:txBody>
          <a:bodyPr>
            <a:normAutofit fontScale="90000"/>
          </a:bodyPr>
          <a:lstStyle/>
          <a:p>
            <a:r>
              <a:rPr lang="en-US" sz="7200" b="1" dirty="0" smtClean="0"/>
              <a:t>Teen Leader Committees</a:t>
            </a:r>
            <a:r>
              <a:rPr lang="en-US" b="1" dirty="0" smtClean="0"/>
              <a:t/>
            </a:r>
            <a:br>
              <a:rPr lang="en-US" b="1" dirty="0" smtClean="0"/>
            </a:br>
            <a:r>
              <a:rPr lang="en-US" b="1" dirty="0" smtClean="0"/>
              <a:t>HMS Teen Science Café </a:t>
            </a:r>
            <a:endParaRPr lang="en-US" b="1" dirty="0"/>
          </a:p>
        </p:txBody>
      </p:sp>
      <p:sp>
        <p:nvSpPr>
          <p:cNvPr id="3" name="Subtitle 2"/>
          <p:cNvSpPr>
            <a:spLocks noGrp="1"/>
          </p:cNvSpPr>
          <p:nvPr>
            <p:ph type="subTitle" idx="1"/>
          </p:nvPr>
        </p:nvSpPr>
        <p:spPr>
          <a:xfrm>
            <a:off x="2101234" y="3237809"/>
            <a:ext cx="9144000" cy="2156981"/>
          </a:xfrm>
        </p:spPr>
        <p:txBody>
          <a:bodyPr>
            <a:normAutofit/>
          </a:bodyPr>
          <a:lstStyle/>
          <a:p>
            <a:pPr algn="r"/>
            <a:r>
              <a:rPr lang="en-US" sz="2600" dirty="0" smtClean="0"/>
              <a:t>Maureen Barrett</a:t>
            </a:r>
          </a:p>
          <a:p>
            <a:pPr algn="r"/>
            <a:r>
              <a:rPr lang="en-US" sz="2600" dirty="0" smtClean="0"/>
              <a:t>7</a:t>
            </a:r>
            <a:r>
              <a:rPr lang="en-US" sz="2600" baseline="30000" dirty="0" smtClean="0"/>
              <a:t>th</a:t>
            </a:r>
            <a:r>
              <a:rPr lang="en-US" sz="2600" dirty="0" smtClean="0"/>
              <a:t> Grade STEM Teacher</a:t>
            </a:r>
          </a:p>
          <a:p>
            <a:pPr algn="r"/>
            <a:r>
              <a:rPr lang="en-US" sz="2600" dirty="0" smtClean="0"/>
              <a:t>Harrington Middle School</a:t>
            </a:r>
          </a:p>
          <a:p>
            <a:pPr algn="r"/>
            <a:r>
              <a:rPr lang="en-US" sz="2600" dirty="0" smtClean="0"/>
              <a:t>Mt. Laurel, New Jersey</a:t>
            </a:r>
          </a:p>
          <a:p>
            <a:pPr algn="r"/>
            <a:endParaRPr lang="en-US" sz="3600" dirty="0" smtClean="0"/>
          </a:p>
          <a:p>
            <a:endParaRPr lang="en-US" dirty="0"/>
          </a:p>
        </p:txBody>
      </p:sp>
      <p:pic>
        <p:nvPicPr>
          <p:cNvPr id="4" name="Picture 3"/>
          <p:cNvPicPr>
            <a:picLocks noChangeAspect="1"/>
          </p:cNvPicPr>
          <p:nvPr/>
        </p:nvPicPr>
        <p:blipFill>
          <a:blip r:embed="rId2"/>
          <a:stretch>
            <a:fillRect/>
          </a:stretch>
        </p:blipFill>
        <p:spPr>
          <a:xfrm>
            <a:off x="1265734" y="3114069"/>
            <a:ext cx="2456901" cy="2682472"/>
          </a:xfrm>
          <a:prstGeom prst="rect">
            <a:avLst/>
          </a:prstGeom>
        </p:spPr>
      </p:pic>
      <p:sp>
        <p:nvSpPr>
          <p:cNvPr id="5" name="TextBox 4"/>
          <p:cNvSpPr txBox="1"/>
          <p:nvPr/>
        </p:nvSpPr>
        <p:spPr>
          <a:xfrm>
            <a:off x="4504511" y="5163087"/>
            <a:ext cx="6781722" cy="430887"/>
          </a:xfrm>
          <a:prstGeom prst="rect">
            <a:avLst/>
          </a:prstGeom>
          <a:noFill/>
        </p:spPr>
        <p:txBody>
          <a:bodyPr wrap="square" rtlCol="0">
            <a:spAutoFit/>
          </a:bodyPr>
          <a:lstStyle/>
          <a:p>
            <a:pPr algn="r"/>
            <a:r>
              <a:rPr lang="en-US" sz="2200" dirty="0" smtClean="0">
                <a:hlinkClick r:id="rId3"/>
              </a:rPr>
              <a:t>Harrington Middle School Teen Science Café Webpage</a:t>
            </a:r>
            <a:endParaRPr lang="en-US" sz="2200" dirty="0"/>
          </a:p>
        </p:txBody>
      </p:sp>
    </p:spTree>
    <p:extLst>
      <p:ext uri="{BB962C8B-B14F-4D97-AF65-F5344CB8AC3E}">
        <p14:creationId xmlns:p14="http://schemas.microsoft.com/office/powerpoint/2010/main" val="573004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Decoration C</a:t>
            </a:r>
            <a:r>
              <a:rPr lang="en-US" b="1" dirty="0" smtClean="0"/>
              <a:t>ommittee</a:t>
            </a:r>
            <a:endParaRPr lang="en-US" b="1" dirty="0"/>
          </a:p>
        </p:txBody>
      </p:sp>
      <p:sp>
        <p:nvSpPr>
          <p:cNvPr id="3" name="Content Placeholder 2"/>
          <p:cNvSpPr>
            <a:spLocks noGrp="1"/>
          </p:cNvSpPr>
          <p:nvPr>
            <p:ph sz="quarter" idx="1"/>
          </p:nvPr>
        </p:nvSpPr>
        <p:spPr/>
        <p:txBody>
          <a:bodyPr/>
          <a:lstStyle/>
          <a:p>
            <a:pPr marL="0" indent="0">
              <a:buNone/>
            </a:pPr>
            <a:r>
              <a:rPr lang="en-US" u="sng" dirty="0"/>
              <a:t>At the event</a:t>
            </a:r>
            <a:r>
              <a:rPr lang="en-US" dirty="0" smtClean="0"/>
              <a:t>:</a:t>
            </a:r>
          </a:p>
          <a:p>
            <a:r>
              <a:rPr lang="en-US" dirty="0" smtClean="0"/>
              <a:t>Hang the decoration posters in café area (coordinate placement with the AV Committee).</a:t>
            </a:r>
          </a:p>
          <a:p>
            <a:r>
              <a:rPr lang="en-US" dirty="0" smtClean="0"/>
              <a:t>Place the decorations on café tables.</a:t>
            </a:r>
          </a:p>
          <a:p>
            <a:r>
              <a:rPr lang="en-US" dirty="0" smtClean="0"/>
              <a:t>At the end of the event, remove the posters and return all the decorations to the STEM room.</a:t>
            </a:r>
            <a:endParaRPr lang="en-US" dirty="0"/>
          </a:p>
        </p:txBody>
      </p:sp>
    </p:spTree>
    <p:extLst>
      <p:ext uri="{BB962C8B-B14F-4D97-AF65-F5344CB8AC3E}">
        <p14:creationId xmlns:p14="http://schemas.microsoft.com/office/powerpoint/2010/main" val="362319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sz="4900" b="1" dirty="0" smtClean="0"/>
              <a:t>Q</a:t>
            </a:r>
            <a:r>
              <a:rPr lang="en-US" sz="4900" b="1" dirty="0"/>
              <a:t>&amp;A </a:t>
            </a:r>
            <a:r>
              <a:rPr lang="en-US" sz="4900" b="1" dirty="0" smtClean="0"/>
              <a:t>Committee</a:t>
            </a:r>
            <a:r>
              <a:rPr lang="en-US" b="1" dirty="0"/>
              <a:t/>
            </a:r>
            <a:br>
              <a:rPr lang="en-US" b="1" dirty="0"/>
            </a:br>
            <a:endParaRPr lang="en-US" b="1" dirty="0"/>
          </a:p>
        </p:txBody>
      </p:sp>
      <p:sp>
        <p:nvSpPr>
          <p:cNvPr id="3" name="Content Placeholder 2"/>
          <p:cNvSpPr>
            <a:spLocks noGrp="1"/>
          </p:cNvSpPr>
          <p:nvPr>
            <p:ph sz="quarter" idx="1"/>
          </p:nvPr>
        </p:nvSpPr>
        <p:spPr/>
        <p:txBody>
          <a:bodyPr/>
          <a:lstStyle/>
          <a:p>
            <a:pPr marL="0" indent="0">
              <a:buNone/>
            </a:pPr>
            <a:r>
              <a:rPr lang="en-US" u="sng" dirty="0" smtClean="0"/>
              <a:t>One week prior to the event</a:t>
            </a:r>
            <a:r>
              <a:rPr lang="en-US" dirty="0" smtClean="0"/>
              <a:t>:</a:t>
            </a:r>
          </a:p>
          <a:p>
            <a:r>
              <a:rPr lang="en-US" dirty="0" smtClean="0"/>
              <a:t>Research </a:t>
            </a:r>
            <a:r>
              <a:rPr lang="en-US" dirty="0"/>
              <a:t>the </a:t>
            </a:r>
            <a:r>
              <a:rPr lang="en-US" dirty="0" smtClean="0"/>
              <a:t>presenter</a:t>
            </a:r>
            <a:r>
              <a:rPr lang="en-US" dirty="0"/>
              <a:t> </a:t>
            </a:r>
            <a:r>
              <a:rPr lang="en-US" dirty="0" smtClean="0"/>
              <a:t>and generate </a:t>
            </a:r>
            <a:r>
              <a:rPr lang="en-US" dirty="0"/>
              <a:t>a dozen </a:t>
            </a:r>
            <a:r>
              <a:rPr lang="en-US" dirty="0" smtClean="0"/>
              <a:t>work-related questions to ask the presenter.</a:t>
            </a:r>
          </a:p>
          <a:p>
            <a:r>
              <a:rPr lang="en-US" dirty="0" smtClean="0"/>
              <a:t>Share your questions with the Teen Leader Coordinator and Adult Leader through Google Drive.</a:t>
            </a:r>
          </a:p>
          <a:p>
            <a:endParaRPr lang="en-US" dirty="0" smtClean="0"/>
          </a:p>
          <a:p>
            <a:pPr marL="0" indent="0">
              <a:buNone/>
            </a:pPr>
            <a:r>
              <a:rPr lang="en-US" u="sng" dirty="0" smtClean="0"/>
              <a:t>Day of the event</a:t>
            </a:r>
            <a:r>
              <a:rPr lang="en-US" dirty="0" smtClean="0"/>
              <a:t>:</a:t>
            </a:r>
            <a:endParaRPr lang="en-US" dirty="0"/>
          </a:p>
          <a:p>
            <a:r>
              <a:rPr lang="en-US" dirty="0" smtClean="0"/>
              <a:t>Place your questions on the café tables to kick-start the Q&amp;A period.</a:t>
            </a:r>
            <a:endParaRPr lang="en-US" dirty="0"/>
          </a:p>
        </p:txBody>
      </p:sp>
    </p:spTree>
    <p:extLst>
      <p:ext uri="{BB962C8B-B14F-4D97-AF65-F5344CB8AC3E}">
        <p14:creationId xmlns:p14="http://schemas.microsoft.com/office/powerpoint/2010/main" val="1330781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Multimedia C</a:t>
            </a:r>
            <a:r>
              <a:rPr lang="en-US" b="1" dirty="0" smtClean="0"/>
              <a:t>ommittee</a:t>
            </a:r>
            <a:endParaRPr lang="en-US" b="1" dirty="0"/>
          </a:p>
        </p:txBody>
      </p:sp>
      <p:sp>
        <p:nvSpPr>
          <p:cNvPr id="3" name="Content Placeholder 2"/>
          <p:cNvSpPr>
            <a:spLocks noGrp="1"/>
          </p:cNvSpPr>
          <p:nvPr>
            <p:ph sz="quarter" idx="1"/>
          </p:nvPr>
        </p:nvSpPr>
        <p:spPr>
          <a:xfrm>
            <a:off x="816864" y="1600200"/>
            <a:ext cx="10871200" cy="5036430"/>
          </a:xfrm>
        </p:spPr>
        <p:txBody>
          <a:bodyPr>
            <a:normAutofit fontScale="85000" lnSpcReduction="20000"/>
          </a:bodyPr>
          <a:lstStyle/>
          <a:p>
            <a:pPr marL="0" indent="0">
              <a:buNone/>
            </a:pPr>
            <a:r>
              <a:rPr lang="en-US" u="sng" dirty="0" smtClean="0"/>
              <a:t>Day of the event</a:t>
            </a:r>
            <a:r>
              <a:rPr lang="en-US" dirty="0" smtClean="0"/>
              <a:t>:</a:t>
            </a:r>
          </a:p>
          <a:p>
            <a:r>
              <a:rPr lang="en-US" dirty="0" smtClean="0"/>
              <a:t>Get camera from Adult Leader.</a:t>
            </a:r>
          </a:p>
          <a:p>
            <a:r>
              <a:rPr lang="en-US" dirty="0" smtClean="0"/>
              <a:t>Take photos</a:t>
            </a:r>
            <a:r>
              <a:rPr lang="en-US" dirty="0"/>
              <a:t> </a:t>
            </a:r>
            <a:r>
              <a:rPr lang="en-US" dirty="0" smtClean="0"/>
              <a:t>during the event.</a:t>
            </a:r>
          </a:p>
          <a:p>
            <a:r>
              <a:rPr lang="en-US" dirty="0" smtClean="0"/>
              <a:t>At the end of the event, coordinate the group photo timing timing with the Banner Committee.</a:t>
            </a:r>
          </a:p>
          <a:p>
            <a:pPr marL="0" indent="0">
              <a:buNone/>
            </a:pPr>
            <a:endParaRPr lang="en-US" dirty="0" smtClean="0"/>
          </a:p>
          <a:p>
            <a:pPr marL="0" indent="0">
              <a:buNone/>
            </a:pPr>
            <a:r>
              <a:rPr lang="en-US" u="sng" dirty="0" smtClean="0"/>
              <a:t>Within 24 hours of the event</a:t>
            </a:r>
            <a:r>
              <a:rPr lang="en-US" dirty="0" smtClean="0"/>
              <a:t>:</a:t>
            </a:r>
          </a:p>
          <a:p>
            <a:r>
              <a:rPr lang="en-US" dirty="0" smtClean="0"/>
              <a:t>Download the photos on a STEM laptop.</a:t>
            </a:r>
          </a:p>
          <a:p>
            <a:r>
              <a:rPr lang="en-US" dirty="0" smtClean="0"/>
              <a:t>Select 10-15 of the best photos for the HMS Teen Science Café webpage.</a:t>
            </a:r>
          </a:p>
          <a:p>
            <a:r>
              <a:rPr lang="en-US" dirty="0" smtClean="0"/>
              <a:t>Share the photos with the Web Design Committee.</a:t>
            </a:r>
          </a:p>
          <a:p>
            <a:endParaRPr lang="en-US" dirty="0" smtClean="0"/>
          </a:p>
          <a:p>
            <a:pPr marL="0" indent="0">
              <a:buNone/>
            </a:pPr>
            <a:r>
              <a:rPr lang="en-US" u="sng" dirty="0" smtClean="0"/>
              <a:t>Throughout the year</a:t>
            </a:r>
            <a:r>
              <a:rPr lang="en-US" dirty="0" smtClean="0"/>
              <a:t>:</a:t>
            </a:r>
            <a:endParaRPr lang="en-US" dirty="0"/>
          </a:p>
          <a:p>
            <a:r>
              <a:rPr lang="en-US" dirty="0" smtClean="0"/>
              <a:t>Create a presentation to be shown at the end of year TSC celebration.</a:t>
            </a:r>
            <a:endParaRPr lang="en-US" dirty="0"/>
          </a:p>
        </p:txBody>
      </p:sp>
    </p:spTree>
    <p:extLst>
      <p:ext uri="{BB962C8B-B14F-4D97-AF65-F5344CB8AC3E}">
        <p14:creationId xmlns:p14="http://schemas.microsoft.com/office/powerpoint/2010/main" val="3857918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AV (</a:t>
            </a:r>
            <a:r>
              <a:rPr lang="en-US" b="1" dirty="0" err="1" smtClean="0"/>
              <a:t>AudioVisual</a:t>
            </a:r>
            <a:r>
              <a:rPr lang="en-US" b="1" dirty="0" smtClean="0"/>
              <a:t>) Committee</a:t>
            </a:r>
            <a:endParaRPr lang="en-US" b="1" dirty="0"/>
          </a:p>
        </p:txBody>
      </p:sp>
      <p:sp>
        <p:nvSpPr>
          <p:cNvPr id="3" name="Content Placeholder 2"/>
          <p:cNvSpPr>
            <a:spLocks noGrp="1"/>
          </p:cNvSpPr>
          <p:nvPr>
            <p:ph sz="quarter" idx="1"/>
          </p:nvPr>
        </p:nvSpPr>
        <p:spPr/>
        <p:txBody>
          <a:bodyPr/>
          <a:lstStyle/>
          <a:p>
            <a:pPr marL="0" indent="0">
              <a:buNone/>
            </a:pPr>
            <a:r>
              <a:rPr lang="en-US" u="sng" dirty="0" smtClean="0"/>
              <a:t>Day of the event</a:t>
            </a:r>
            <a:r>
              <a:rPr lang="en-US" dirty="0" smtClean="0"/>
              <a:t>:</a:t>
            </a:r>
          </a:p>
          <a:p>
            <a:r>
              <a:rPr lang="en-US" dirty="0" smtClean="0"/>
              <a:t>Get </a:t>
            </a:r>
            <a:r>
              <a:rPr lang="en-US" dirty="0" smtClean="0"/>
              <a:t>the </a:t>
            </a:r>
            <a:r>
              <a:rPr lang="en-US" dirty="0" smtClean="0"/>
              <a:t>LCD laptop from the STEM room.</a:t>
            </a:r>
            <a:endParaRPr lang="en-US" dirty="0" smtClean="0"/>
          </a:p>
          <a:p>
            <a:r>
              <a:rPr lang="en-US" dirty="0" smtClean="0"/>
              <a:t>Complete the AV setup for the event.</a:t>
            </a:r>
          </a:p>
          <a:p>
            <a:r>
              <a:rPr lang="en-US" dirty="0" smtClean="0"/>
              <a:t>When the presenter arrives, make sure all his/her AV needs are met.</a:t>
            </a:r>
          </a:p>
          <a:p>
            <a:endParaRPr lang="en-US" dirty="0" smtClean="0"/>
          </a:p>
          <a:p>
            <a:pPr marL="0" indent="0">
              <a:buNone/>
            </a:pPr>
            <a:r>
              <a:rPr lang="en-US" u="sng" dirty="0" smtClean="0"/>
              <a:t>End of the event</a:t>
            </a:r>
            <a:r>
              <a:rPr lang="en-US" dirty="0" smtClean="0"/>
              <a:t>:</a:t>
            </a:r>
          </a:p>
          <a:p>
            <a:r>
              <a:rPr lang="en-US" dirty="0" smtClean="0"/>
              <a:t>Return all the AV materials to their proper locations. </a:t>
            </a:r>
            <a:endParaRPr lang="en-US" dirty="0"/>
          </a:p>
          <a:p>
            <a:endParaRPr lang="en-US" dirty="0"/>
          </a:p>
        </p:txBody>
      </p:sp>
    </p:spTree>
    <p:extLst>
      <p:ext uri="{BB962C8B-B14F-4D97-AF65-F5344CB8AC3E}">
        <p14:creationId xmlns:p14="http://schemas.microsoft.com/office/powerpoint/2010/main" val="699232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Gift &amp; Door Prize Committee</a:t>
            </a:r>
            <a:endParaRPr lang="en-US" b="1"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u="sng" dirty="0" smtClean="0"/>
              <a:t>One week prior to the event</a:t>
            </a:r>
            <a:r>
              <a:rPr lang="en-US" dirty="0" smtClean="0"/>
              <a:t>:</a:t>
            </a:r>
          </a:p>
          <a:p>
            <a:r>
              <a:rPr lang="en-US" dirty="0" smtClean="0"/>
              <a:t>Prepare an HMS Café Cup for the presenter and three for door prizes.</a:t>
            </a:r>
          </a:p>
          <a:p>
            <a:endParaRPr lang="en-US" dirty="0"/>
          </a:p>
          <a:p>
            <a:pPr marL="0" indent="0">
              <a:buNone/>
            </a:pPr>
            <a:r>
              <a:rPr lang="en-US" u="sng" dirty="0" smtClean="0"/>
              <a:t>Day of the event:</a:t>
            </a:r>
          </a:p>
          <a:p>
            <a:r>
              <a:rPr lang="en-US" dirty="0" smtClean="0"/>
              <a:t>Place the door prize café cups at the welcome table.</a:t>
            </a:r>
          </a:p>
          <a:p>
            <a:r>
              <a:rPr lang="en-US" dirty="0" smtClean="0"/>
              <a:t>Give the presenter’s café cup to the thank you committee.</a:t>
            </a:r>
          </a:p>
          <a:p>
            <a:endParaRPr lang="en-US" dirty="0"/>
          </a:p>
          <a:p>
            <a:pPr marL="0" indent="0">
              <a:buNone/>
            </a:pPr>
            <a:r>
              <a:rPr lang="en-US" u="sng" dirty="0" smtClean="0"/>
              <a:t>End of the event</a:t>
            </a:r>
            <a:r>
              <a:rPr lang="en-US" dirty="0" smtClean="0"/>
              <a:t>:</a:t>
            </a:r>
          </a:p>
          <a:p>
            <a:r>
              <a:rPr lang="en-US" dirty="0" smtClean="0"/>
              <a:t>Select three door prize winners.</a:t>
            </a:r>
          </a:p>
          <a:p>
            <a:r>
              <a:rPr lang="en-US" dirty="0" smtClean="0"/>
              <a:t>Keep track of the winners at each event.</a:t>
            </a:r>
          </a:p>
        </p:txBody>
      </p:sp>
    </p:spTree>
    <p:extLst>
      <p:ext uri="{BB962C8B-B14F-4D97-AF65-F5344CB8AC3E}">
        <p14:creationId xmlns:p14="http://schemas.microsoft.com/office/powerpoint/2010/main" val="855177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Web Design Committee</a:t>
            </a:r>
            <a:endParaRPr lang="en-US" b="1"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u="sng" dirty="0" smtClean="0"/>
              <a:t>One month prior to the event</a:t>
            </a:r>
            <a:r>
              <a:rPr lang="en-US" dirty="0" smtClean="0"/>
              <a:t>:</a:t>
            </a:r>
          </a:p>
          <a:p>
            <a:r>
              <a:rPr lang="en-US" dirty="0" smtClean="0"/>
              <a:t>Write about the upcoming presenter. Some of this information will come directly from the presenter.</a:t>
            </a:r>
          </a:p>
          <a:p>
            <a:r>
              <a:rPr lang="en-US" dirty="0" smtClean="0"/>
              <a:t>In coordination with the Adult Leader, post the event on the HMS STEM Teen Science Café webpage</a:t>
            </a:r>
            <a:r>
              <a:rPr lang="en-US" dirty="0" smtClean="0"/>
              <a:t>.</a:t>
            </a:r>
            <a:endParaRPr lang="en-US" dirty="0" smtClean="0"/>
          </a:p>
          <a:p>
            <a:endParaRPr lang="en-US" dirty="0"/>
          </a:p>
          <a:p>
            <a:pPr marL="0" indent="0">
              <a:buNone/>
            </a:pPr>
            <a:r>
              <a:rPr lang="en-US" u="sng" dirty="0" smtClean="0"/>
              <a:t>Within 48 hours after the event</a:t>
            </a:r>
            <a:r>
              <a:rPr lang="en-US" dirty="0" smtClean="0"/>
              <a:t>:</a:t>
            </a:r>
          </a:p>
          <a:p>
            <a:r>
              <a:rPr lang="en-US" dirty="0" smtClean="0"/>
              <a:t>In coordination with the Adult Leader, write an update for HMS Teen Science Café webpage with information about the event and post photos selected by the </a:t>
            </a:r>
            <a:r>
              <a:rPr lang="en-US" dirty="0"/>
              <a:t>M</a:t>
            </a:r>
            <a:r>
              <a:rPr lang="en-US" dirty="0" smtClean="0"/>
              <a:t>ultimedia Committee.</a:t>
            </a:r>
            <a:endParaRPr lang="en-US" dirty="0"/>
          </a:p>
        </p:txBody>
      </p:sp>
    </p:spTree>
    <p:extLst>
      <p:ext uri="{BB962C8B-B14F-4D97-AF65-F5344CB8AC3E}">
        <p14:creationId xmlns:p14="http://schemas.microsoft.com/office/powerpoint/2010/main" val="2597292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Outreach Committee</a:t>
            </a:r>
            <a:endParaRPr lang="en-US" b="1" dirty="0"/>
          </a:p>
        </p:txBody>
      </p:sp>
      <p:sp>
        <p:nvSpPr>
          <p:cNvPr id="3" name="Content Placeholder 2"/>
          <p:cNvSpPr>
            <a:spLocks noGrp="1"/>
          </p:cNvSpPr>
          <p:nvPr>
            <p:ph sz="quarter" idx="1"/>
          </p:nvPr>
        </p:nvSpPr>
        <p:spPr/>
        <p:txBody>
          <a:bodyPr>
            <a:normAutofit/>
          </a:bodyPr>
          <a:lstStyle/>
          <a:p>
            <a:pPr marL="0" indent="0">
              <a:buNone/>
            </a:pPr>
            <a:r>
              <a:rPr lang="en-US" u="sng" dirty="0" smtClean="0"/>
              <a:t>For the café events</a:t>
            </a:r>
            <a:r>
              <a:rPr lang="en-US" dirty="0" smtClean="0"/>
              <a:t>:</a:t>
            </a:r>
          </a:p>
          <a:p>
            <a:r>
              <a:rPr lang="en-US" dirty="0" smtClean="0"/>
              <a:t>Brainstorm a list of STEM professionals as possible presenters.</a:t>
            </a:r>
          </a:p>
          <a:p>
            <a:r>
              <a:rPr lang="en-US" dirty="0"/>
              <a:t>I</a:t>
            </a:r>
            <a:r>
              <a:rPr lang="en-US" dirty="0" smtClean="0"/>
              <a:t>n </a:t>
            </a:r>
            <a:r>
              <a:rPr lang="en-US" dirty="0"/>
              <a:t>coordination with </a:t>
            </a:r>
            <a:r>
              <a:rPr lang="en-US" dirty="0" smtClean="0"/>
              <a:t>the Adult Leader, contact the possible presenters.</a:t>
            </a:r>
          </a:p>
          <a:p>
            <a:r>
              <a:rPr lang="en-US" dirty="0" smtClean="0"/>
              <a:t>Prior to the events, communicate with the presenters to see if any activity materials and/or AV equipment are needed (LCD projector, speakers, photocopies, pencils, tape, scissors, etc.)</a:t>
            </a:r>
          </a:p>
          <a:p>
            <a:r>
              <a:rPr lang="en-US" dirty="0" smtClean="0"/>
              <a:t>After each event, provide the National Teen Science Café representatives with event articles and photos.</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189299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Teen Leader Coordinator Position</a:t>
            </a:r>
            <a:endParaRPr lang="en-US" b="1" dirty="0"/>
          </a:p>
        </p:txBody>
      </p:sp>
      <p:sp>
        <p:nvSpPr>
          <p:cNvPr id="3" name="Content Placeholder 2"/>
          <p:cNvSpPr>
            <a:spLocks noGrp="1"/>
          </p:cNvSpPr>
          <p:nvPr>
            <p:ph sz="quarter" idx="1"/>
          </p:nvPr>
        </p:nvSpPr>
        <p:spPr>
          <a:xfrm>
            <a:off x="802426" y="1593080"/>
            <a:ext cx="10515600" cy="4888039"/>
          </a:xfrm>
        </p:spPr>
        <p:txBody>
          <a:bodyPr/>
          <a:lstStyle/>
          <a:p>
            <a:pPr marL="0" indent="0">
              <a:buNone/>
            </a:pPr>
            <a:r>
              <a:rPr lang="en-US" u="sng" dirty="0" smtClean="0"/>
              <a:t>Job requirements</a:t>
            </a:r>
            <a:r>
              <a:rPr lang="en-US" dirty="0" smtClean="0"/>
              <a:t>:</a:t>
            </a:r>
          </a:p>
          <a:p>
            <a:r>
              <a:rPr lang="en-US" dirty="0" smtClean="0"/>
              <a:t>Generate a list of the committees and the teen leaders. </a:t>
            </a:r>
          </a:p>
          <a:p>
            <a:r>
              <a:rPr lang="en-US" dirty="0" smtClean="0"/>
              <a:t>Oversee the work being done by the committees.</a:t>
            </a:r>
          </a:p>
          <a:p>
            <a:r>
              <a:rPr lang="en-US" dirty="0" smtClean="0"/>
              <a:t>Touch base with the committees to make sure they have everything they need for the events.</a:t>
            </a:r>
          </a:p>
          <a:p>
            <a:r>
              <a:rPr lang="en-US" dirty="0" smtClean="0"/>
              <a:t>Monitor the attendance of leaders and number of café guests.</a:t>
            </a:r>
          </a:p>
          <a:p>
            <a:r>
              <a:rPr lang="en-US" dirty="0" smtClean="0"/>
              <a:t>Touch base often with the Adult Leader throughout each month, and set a meeting time for two days before and two days after each event. </a:t>
            </a:r>
          </a:p>
          <a:p>
            <a:endParaRPr lang="en-US" dirty="0" smtClean="0"/>
          </a:p>
          <a:p>
            <a:endParaRPr lang="en-US" dirty="0"/>
          </a:p>
        </p:txBody>
      </p:sp>
    </p:spTree>
    <p:extLst>
      <p:ext uri="{BB962C8B-B14F-4D97-AF65-F5344CB8AC3E}">
        <p14:creationId xmlns:p14="http://schemas.microsoft.com/office/powerpoint/2010/main" val="3575474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Advertising Committee</a:t>
            </a:r>
            <a:endParaRPr lang="en-US" b="1" dirty="0"/>
          </a:p>
        </p:txBody>
      </p:sp>
      <p:sp>
        <p:nvSpPr>
          <p:cNvPr id="3" name="Content Placeholder 2"/>
          <p:cNvSpPr>
            <a:spLocks noGrp="1"/>
          </p:cNvSpPr>
          <p:nvPr>
            <p:ph sz="quarter" idx="1"/>
          </p:nvPr>
        </p:nvSpPr>
        <p:spPr/>
        <p:txBody>
          <a:bodyPr/>
          <a:lstStyle/>
          <a:p>
            <a:pPr marL="0" indent="0">
              <a:buNone/>
            </a:pPr>
            <a:r>
              <a:rPr lang="en-US" dirty="0"/>
              <a:t>E</a:t>
            </a:r>
            <a:r>
              <a:rPr lang="en-US" dirty="0" smtClean="0"/>
              <a:t>veryone </a:t>
            </a:r>
            <a:r>
              <a:rPr lang="en-US" dirty="0"/>
              <a:t>belongs to this committee</a:t>
            </a:r>
            <a:r>
              <a:rPr lang="en-US" dirty="0" smtClean="0"/>
              <a:t>! Let’s brainstorm how we can advertise the Teen Science Café and get the program started!</a:t>
            </a:r>
            <a:endParaRPr lang="en-US" dirty="0"/>
          </a:p>
          <a:p>
            <a:endParaRPr lang="en-US" dirty="0"/>
          </a:p>
        </p:txBody>
      </p:sp>
      <p:pic>
        <p:nvPicPr>
          <p:cNvPr id="4" name="Picture 3"/>
          <p:cNvPicPr>
            <a:picLocks noChangeAspect="1"/>
          </p:cNvPicPr>
          <p:nvPr/>
        </p:nvPicPr>
        <p:blipFill>
          <a:blip r:embed="rId2"/>
          <a:stretch>
            <a:fillRect/>
          </a:stretch>
        </p:blipFill>
        <p:spPr>
          <a:xfrm>
            <a:off x="4789416" y="3203511"/>
            <a:ext cx="2456901" cy="2682472"/>
          </a:xfrm>
          <a:prstGeom prst="rect">
            <a:avLst/>
          </a:prstGeom>
        </p:spPr>
      </p:pic>
    </p:spTree>
    <p:extLst>
      <p:ext uri="{BB962C8B-B14F-4D97-AF65-F5344CB8AC3E}">
        <p14:creationId xmlns:p14="http://schemas.microsoft.com/office/powerpoint/2010/main" val="2106039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HMS Teen Science Café Committees</a:t>
            </a:r>
            <a:endParaRPr lang="en-US" b="1" dirty="0"/>
          </a:p>
        </p:txBody>
      </p:sp>
      <p:sp>
        <p:nvSpPr>
          <p:cNvPr id="3" name="Content Placeholder 2"/>
          <p:cNvSpPr>
            <a:spLocks noGrp="1"/>
          </p:cNvSpPr>
          <p:nvPr>
            <p:ph sz="quarter" idx="1"/>
          </p:nvPr>
        </p:nvSpPr>
        <p:spPr>
          <a:xfrm>
            <a:off x="825548" y="1717561"/>
            <a:ext cx="10852871" cy="4351338"/>
          </a:xfrm>
        </p:spPr>
        <p:txBody>
          <a:bodyPr numCol="2">
            <a:normAutofit fontScale="92500" lnSpcReduction="10000"/>
          </a:bodyPr>
          <a:lstStyle/>
          <a:p>
            <a:r>
              <a:rPr lang="en-US" dirty="0" smtClean="0"/>
              <a:t>Food</a:t>
            </a:r>
          </a:p>
          <a:p>
            <a:r>
              <a:rPr lang="en-US" dirty="0" smtClean="0"/>
              <a:t>Announcement</a:t>
            </a:r>
          </a:p>
          <a:p>
            <a:r>
              <a:rPr lang="en-US" dirty="0" smtClean="0"/>
              <a:t>Welcome</a:t>
            </a:r>
          </a:p>
          <a:p>
            <a:r>
              <a:rPr lang="en-US" dirty="0" smtClean="0"/>
              <a:t>Sign-in Table</a:t>
            </a:r>
          </a:p>
          <a:p>
            <a:r>
              <a:rPr lang="en-US" dirty="0" smtClean="0"/>
              <a:t>Banner</a:t>
            </a:r>
          </a:p>
          <a:p>
            <a:r>
              <a:rPr lang="en-US" dirty="0" smtClean="0"/>
              <a:t>Marquee</a:t>
            </a:r>
          </a:p>
          <a:p>
            <a:r>
              <a:rPr lang="en-US" dirty="0" smtClean="0"/>
              <a:t>Thank You</a:t>
            </a:r>
          </a:p>
          <a:p>
            <a:r>
              <a:rPr lang="en-US" dirty="0" smtClean="0"/>
              <a:t>Decoration</a:t>
            </a:r>
          </a:p>
          <a:p>
            <a:pPr marL="0" indent="0">
              <a:buNone/>
            </a:pPr>
            <a:endParaRPr lang="en-US" dirty="0" smtClean="0"/>
          </a:p>
          <a:p>
            <a:r>
              <a:rPr lang="en-US" dirty="0" smtClean="0"/>
              <a:t>Q &amp; A</a:t>
            </a:r>
          </a:p>
          <a:p>
            <a:r>
              <a:rPr lang="en-US" dirty="0" smtClean="0"/>
              <a:t>Multimedia</a:t>
            </a:r>
          </a:p>
          <a:p>
            <a:r>
              <a:rPr lang="en-US" dirty="0"/>
              <a:t>AV (Audio Visual)</a:t>
            </a:r>
          </a:p>
          <a:p>
            <a:r>
              <a:rPr lang="en-US" dirty="0"/>
              <a:t>Gift &amp; Door </a:t>
            </a:r>
            <a:r>
              <a:rPr lang="en-US" dirty="0" smtClean="0"/>
              <a:t>Prize</a:t>
            </a:r>
            <a:endParaRPr lang="en-US" dirty="0"/>
          </a:p>
          <a:p>
            <a:r>
              <a:rPr lang="en-US" dirty="0"/>
              <a:t>Web Design</a:t>
            </a:r>
          </a:p>
          <a:p>
            <a:r>
              <a:rPr lang="en-US" dirty="0"/>
              <a:t>Outreach</a:t>
            </a:r>
          </a:p>
          <a:p>
            <a:r>
              <a:rPr lang="en-US" dirty="0"/>
              <a:t>Advertising</a:t>
            </a:r>
          </a:p>
          <a:p>
            <a:r>
              <a:rPr lang="en-US" dirty="0" smtClean="0"/>
              <a:t>Lead Position: </a:t>
            </a:r>
            <a:r>
              <a:rPr lang="en-US" dirty="0" smtClean="0"/>
              <a:t>Teen </a:t>
            </a:r>
            <a:r>
              <a:rPr lang="en-US" dirty="0"/>
              <a:t>Leader Coordinator</a:t>
            </a:r>
          </a:p>
          <a:p>
            <a:endParaRPr lang="en-US" dirty="0" smtClean="0"/>
          </a:p>
          <a:p>
            <a:pPr marL="0" indent="0">
              <a:buNone/>
            </a:pPr>
            <a:endParaRPr lang="en-US" dirty="0" smtClean="0"/>
          </a:p>
        </p:txBody>
      </p:sp>
    </p:spTree>
    <p:extLst>
      <p:ext uri="{BB962C8B-B14F-4D97-AF65-F5344CB8AC3E}">
        <p14:creationId xmlns:p14="http://schemas.microsoft.com/office/powerpoint/2010/main" val="90598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Food </a:t>
            </a:r>
            <a:r>
              <a:rPr lang="en-US" b="1" dirty="0" smtClean="0"/>
              <a:t>Committee</a:t>
            </a:r>
            <a:endParaRPr lang="en-US" b="1" dirty="0"/>
          </a:p>
        </p:txBody>
      </p:sp>
      <p:sp>
        <p:nvSpPr>
          <p:cNvPr id="3" name="Content Placeholder 2"/>
          <p:cNvSpPr>
            <a:spLocks noGrp="1"/>
          </p:cNvSpPr>
          <p:nvPr>
            <p:ph sz="quarter" idx="1"/>
          </p:nvPr>
        </p:nvSpPr>
        <p:spPr>
          <a:xfrm>
            <a:off x="816864" y="1600199"/>
            <a:ext cx="10871200" cy="5018541"/>
          </a:xfrm>
        </p:spPr>
        <p:txBody>
          <a:bodyPr>
            <a:normAutofit fontScale="92500" lnSpcReduction="20000"/>
          </a:bodyPr>
          <a:lstStyle/>
          <a:p>
            <a:pPr marL="0" indent="0">
              <a:buNone/>
            </a:pPr>
            <a:r>
              <a:rPr lang="en-US" u="sng" dirty="0" smtClean="0"/>
              <a:t>Day before the event</a:t>
            </a:r>
            <a:r>
              <a:rPr lang="en-US" dirty="0" smtClean="0"/>
              <a:t>:</a:t>
            </a:r>
          </a:p>
          <a:p>
            <a:r>
              <a:rPr lang="en-US" dirty="0" smtClean="0"/>
              <a:t>Meet with the Adult Leader to order </a:t>
            </a:r>
            <a:r>
              <a:rPr lang="en-US" dirty="0"/>
              <a:t>the </a:t>
            </a:r>
            <a:r>
              <a:rPr lang="en-US" dirty="0" smtClean="0"/>
              <a:t>soft pretzels.</a:t>
            </a:r>
          </a:p>
          <a:p>
            <a:pPr marL="0" indent="0">
              <a:buNone/>
            </a:pPr>
            <a:endParaRPr lang="en-US" dirty="0" smtClean="0"/>
          </a:p>
          <a:p>
            <a:pPr marL="0" indent="0">
              <a:buNone/>
            </a:pPr>
            <a:r>
              <a:rPr lang="en-US" u="sng" dirty="0" smtClean="0"/>
              <a:t>At the event</a:t>
            </a:r>
            <a:r>
              <a:rPr lang="en-US" dirty="0" smtClean="0"/>
              <a:t>:</a:t>
            </a:r>
          </a:p>
          <a:p>
            <a:r>
              <a:rPr lang="en-US" dirty="0" smtClean="0"/>
              <a:t>Wash your hands before serving food and wear serving gloves.</a:t>
            </a:r>
          </a:p>
          <a:p>
            <a:r>
              <a:rPr lang="en-US" dirty="0" smtClean="0"/>
              <a:t>Set </a:t>
            </a:r>
            <a:r>
              <a:rPr lang="en-US" dirty="0"/>
              <a:t>up </a:t>
            </a:r>
            <a:r>
              <a:rPr lang="en-US" dirty="0" smtClean="0"/>
              <a:t>the snack bar with table cloth, napkins, plates, pretzels, chocolates, and water.</a:t>
            </a:r>
          </a:p>
          <a:p>
            <a:r>
              <a:rPr lang="en-US" dirty="0" smtClean="0"/>
              <a:t>Announce to the group when the café snack bar is open.</a:t>
            </a:r>
          </a:p>
          <a:p>
            <a:r>
              <a:rPr lang="en-US" dirty="0" smtClean="0"/>
              <a:t>Close the snack bar when the presenter is ready.</a:t>
            </a:r>
          </a:p>
          <a:p>
            <a:r>
              <a:rPr lang="en-US" dirty="0" smtClean="0"/>
              <a:t>At </a:t>
            </a:r>
            <a:r>
              <a:rPr lang="en-US" dirty="0"/>
              <a:t>the end of the </a:t>
            </a:r>
            <a:r>
              <a:rPr lang="en-US" dirty="0" smtClean="0"/>
              <a:t>event, clean the table and put the supplies away.</a:t>
            </a:r>
          </a:p>
          <a:p>
            <a:r>
              <a:rPr lang="en-US" dirty="0" smtClean="0"/>
              <a:t>Keep an inventory of supplies and inform the Teen </a:t>
            </a:r>
            <a:r>
              <a:rPr lang="en-US" dirty="0"/>
              <a:t>L</a:t>
            </a:r>
            <a:r>
              <a:rPr lang="en-US" dirty="0" smtClean="0"/>
              <a:t>eader Coordinator and Adult Leader if something if needed for the next event.</a:t>
            </a:r>
          </a:p>
        </p:txBody>
      </p:sp>
    </p:spTree>
    <p:extLst>
      <p:ext uri="{BB962C8B-B14F-4D97-AF65-F5344CB8AC3E}">
        <p14:creationId xmlns:p14="http://schemas.microsoft.com/office/powerpoint/2010/main" val="1805417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Announcement Committee</a:t>
            </a:r>
            <a:endParaRPr lang="en-US" b="1" dirty="0"/>
          </a:p>
        </p:txBody>
      </p:sp>
      <p:sp>
        <p:nvSpPr>
          <p:cNvPr id="3" name="Content Placeholder 2"/>
          <p:cNvSpPr>
            <a:spLocks noGrp="1"/>
          </p:cNvSpPr>
          <p:nvPr>
            <p:ph sz="quarter" idx="1"/>
          </p:nvPr>
        </p:nvSpPr>
        <p:spPr/>
        <p:txBody>
          <a:bodyPr/>
          <a:lstStyle/>
          <a:p>
            <a:pPr marL="0" indent="0">
              <a:buNone/>
            </a:pPr>
            <a:r>
              <a:rPr lang="en-US" u="sng" dirty="0" smtClean="0"/>
              <a:t>One week prior to the event</a:t>
            </a:r>
            <a:r>
              <a:rPr lang="en-US" dirty="0" smtClean="0"/>
              <a:t>:</a:t>
            </a:r>
          </a:p>
          <a:p>
            <a:r>
              <a:rPr lang="en-US" dirty="0" smtClean="0"/>
              <a:t>Write a</a:t>
            </a:r>
            <a:r>
              <a:rPr lang="en-US" dirty="0"/>
              <a:t> </a:t>
            </a:r>
            <a:r>
              <a:rPr lang="en-US" dirty="0" smtClean="0"/>
              <a:t>morning announcement </a:t>
            </a:r>
            <a:r>
              <a:rPr lang="en-US" dirty="0"/>
              <a:t>to advertise </a:t>
            </a:r>
            <a:r>
              <a:rPr lang="en-US" dirty="0" smtClean="0"/>
              <a:t>the upcoming café event. Share the document with the </a:t>
            </a:r>
            <a:r>
              <a:rPr lang="en-US" dirty="0" smtClean="0">
                <a:solidFill>
                  <a:srgbClr val="000000"/>
                </a:solidFill>
              </a:rPr>
              <a:t>Teen Leader Coordinator and Adult Leader </a:t>
            </a:r>
            <a:r>
              <a:rPr lang="en-US" dirty="0" smtClean="0"/>
              <a:t>using Google </a:t>
            </a:r>
            <a:r>
              <a:rPr lang="en-US" dirty="0"/>
              <a:t>D</a:t>
            </a:r>
            <a:r>
              <a:rPr lang="en-US" dirty="0" smtClean="0"/>
              <a:t>rive</a:t>
            </a:r>
            <a:r>
              <a:rPr lang="en-US" dirty="0"/>
              <a:t>.</a:t>
            </a:r>
            <a:endParaRPr lang="en-US" dirty="0" smtClean="0"/>
          </a:p>
          <a:p>
            <a:pPr marL="0" indent="0">
              <a:buNone/>
            </a:pPr>
            <a:endParaRPr lang="en-US" dirty="0"/>
          </a:p>
          <a:p>
            <a:pPr marL="0" indent="0">
              <a:buNone/>
            </a:pPr>
            <a:r>
              <a:rPr lang="en-US" u="sng" dirty="0" smtClean="0"/>
              <a:t>Every day for one week leading to the event</a:t>
            </a:r>
            <a:r>
              <a:rPr lang="en-US" dirty="0" smtClean="0"/>
              <a:t>:</a:t>
            </a:r>
          </a:p>
          <a:p>
            <a:r>
              <a:rPr lang="en-US" dirty="0" smtClean="0"/>
              <a:t>Either read the announcement during the morning announcements or submit the announcement to be read by a morning announcer.</a:t>
            </a:r>
            <a:endParaRPr lang="en-US" dirty="0"/>
          </a:p>
          <a:p>
            <a:endParaRPr lang="en-US" dirty="0"/>
          </a:p>
        </p:txBody>
      </p:sp>
    </p:spTree>
    <p:extLst>
      <p:ext uri="{BB962C8B-B14F-4D97-AF65-F5344CB8AC3E}">
        <p14:creationId xmlns:p14="http://schemas.microsoft.com/office/powerpoint/2010/main" val="158578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Welcome </a:t>
            </a:r>
            <a:r>
              <a:rPr lang="en-US" b="1" dirty="0" smtClean="0"/>
              <a:t>Committee </a:t>
            </a:r>
            <a:endParaRPr lang="en-US" b="1" dirty="0"/>
          </a:p>
        </p:txBody>
      </p:sp>
      <p:sp>
        <p:nvSpPr>
          <p:cNvPr id="3" name="Content Placeholder 2"/>
          <p:cNvSpPr>
            <a:spLocks noGrp="1"/>
          </p:cNvSpPr>
          <p:nvPr>
            <p:ph sz="quarter" idx="1"/>
          </p:nvPr>
        </p:nvSpPr>
        <p:spPr>
          <a:xfrm>
            <a:off x="816864" y="1600200"/>
            <a:ext cx="10871200" cy="5036430"/>
          </a:xfrm>
        </p:spPr>
        <p:txBody>
          <a:bodyPr>
            <a:normAutofit fontScale="85000" lnSpcReduction="20000"/>
          </a:bodyPr>
          <a:lstStyle/>
          <a:p>
            <a:pPr marL="0" indent="0">
              <a:buNone/>
            </a:pPr>
            <a:r>
              <a:rPr lang="en-US" u="sng" dirty="0" smtClean="0"/>
              <a:t>One week prior to the event</a:t>
            </a:r>
            <a:r>
              <a:rPr lang="en-US" dirty="0" smtClean="0"/>
              <a:t>:</a:t>
            </a:r>
          </a:p>
          <a:p>
            <a:r>
              <a:rPr lang="en-US" dirty="0" smtClean="0"/>
              <a:t>Use the information on the HMS Teen Science Café webpage (posted by the Web Design Committee) to write an introduction for the guest speaker. Share your introduction with the Teen Leader Coordinator and Adult Leader using Google Drive.</a:t>
            </a:r>
          </a:p>
          <a:p>
            <a:pPr marL="0" indent="0">
              <a:buNone/>
            </a:pPr>
            <a:endParaRPr lang="en-US" dirty="0"/>
          </a:p>
          <a:p>
            <a:pPr marL="0" indent="0">
              <a:buNone/>
            </a:pPr>
            <a:r>
              <a:rPr lang="en-US" u="sng" dirty="0" smtClean="0"/>
              <a:t>At </a:t>
            </a:r>
            <a:r>
              <a:rPr lang="en-US" u="sng" dirty="0" smtClean="0"/>
              <a:t>the event</a:t>
            </a:r>
            <a:r>
              <a:rPr lang="en-US" dirty="0" smtClean="0"/>
              <a:t>:</a:t>
            </a:r>
          </a:p>
          <a:p>
            <a:r>
              <a:rPr lang="en-US" dirty="0" smtClean="0"/>
              <a:t>Greet our presenter in the main </a:t>
            </a:r>
            <a:r>
              <a:rPr lang="en-US" dirty="0"/>
              <a:t>office and </a:t>
            </a:r>
            <a:r>
              <a:rPr lang="en-US" dirty="0" smtClean="0"/>
              <a:t>escort him/her to the Teen Science Café</a:t>
            </a:r>
            <a:r>
              <a:rPr lang="en-US" dirty="0"/>
              <a:t>.</a:t>
            </a:r>
            <a:endParaRPr lang="en-US" dirty="0" smtClean="0"/>
          </a:p>
          <a:p>
            <a:r>
              <a:rPr lang="en-US" dirty="0" smtClean="0"/>
              <a:t>Assist in carrying materials and helping the presenter setup for the presentation and activity</a:t>
            </a:r>
            <a:r>
              <a:rPr lang="en-US" dirty="0" smtClean="0"/>
              <a:t>.</a:t>
            </a:r>
          </a:p>
          <a:p>
            <a:r>
              <a:rPr lang="en-US" dirty="0" smtClean="0"/>
              <a:t>Offer the presenter something from our </a:t>
            </a:r>
            <a:r>
              <a:rPr lang="en-US" smtClean="0"/>
              <a:t>snack bar. </a:t>
            </a:r>
            <a:endParaRPr lang="en-US" dirty="0" smtClean="0"/>
          </a:p>
          <a:p>
            <a:r>
              <a:rPr lang="en-US" dirty="0" smtClean="0"/>
              <a:t>Officially start the event by welcoming the presenter and reading your introduction to the attendees.</a:t>
            </a:r>
          </a:p>
        </p:txBody>
      </p:sp>
    </p:spTree>
    <p:extLst>
      <p:ext uri="{BB962C8B-B14F-4D97-AF65-F5344CB8AC3E}">
        <p14:creationId xmlns:p14="http://schemas.microsoft.com/office/powerpoint/2010/main" val="104073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Sign-In Table Committee</a:t>
            </a:r>
            <a:endParaRPr lang="en-US" b="1" dirty="0"/>
          </a:p>
        </p:txBody>
      </p:sp>
      <p:sp>
        <p:nvSpPr>
          <p:cNvPr id="3" name="Content Placeholder 2"/>
          <p:cNvSpPr>
            <a:spLocks noGrp="1"/>
          </p:cNvSpPr>
          <p:nvPr>
            <p:ph sz="quarter" idx="1"/>
          </p:nvPr>
        </p:nvSpPr>
        <p:spPr/>
        <p:txBody>
          <a:bodyPr/>
          <a:lstStyle/>
          <a:p>
            <a:pPr marL="0" indent="0">
              <a:buNone/>
            </a:pPr>
            <a:r>
              <a:rPr lang="en-US" u="sng" dirty="0" smtClean="0"/>
              <a:t>At the event</a:t>
            </a:r>
            <a:r>
              <a:rPr lang="en-US" dirty="0" smtClean="0"/>
              <a:t>: </a:t>
            </a:r>
          </a:p>
          <a:p>
            <a:r>
              <a:rPr lang="en-US" dirty="0" smtClean="0"/>
              <a:t>Make sure everyone signs in.</a:t>
            </a:r>
          </a:p>
          <a:p>
            <a:r>
              <a:rPr lang="en-US" dirty="0" smtClean="0"/>
              <a:t>Give each attendee a door prize ticket. </a:t>
            </a:r>
          </a:p>
          <a:p>
            <a:r>
              <a:rPr lang="en-US" dirty="0" smtClean="0"/>
              <a:t>Make a name tag for each attendee.</a:t>
            </a:r>
          </a:p>
          <a:p>
            <a:endParaRPr lang="en-US" dirty="0"/>
          </a:p>
          <a:p>
            <a:pPr marL="0" indent="0">
              <a:buNone/>
            </a:pPr>
            <a:r>
              <a:rPr lang="en-US" dirty="0" smtClean="0"/>
              <a:t>Please note: These guidelines apply </a:t>
            </a:r>
            <a:r>
              <a:rPr lang="en-US" dirty="0"/>
              <a:t>to </a:t>
            </a:r>
            <a:r>
              <a:rPr lang="en-US" u="sng" dirty="0"/>
              <a:t>all</a:t>
            </a:r>
            <a:r>
              <a:rPr lang="en-US" dirty="0"/>
              <a:t> </a:t>
            </a:r>
            <a:r>
              <a:rPr lang="en-US" dirty="0" smtClean="0"/>
              <a:t>attendees, </a:t>
            </a:r>
            <a:r>
              <a:rPr lang="en-US" dirty="0"/>
              <a:t>including </a:t>
            </a:r>
            <a:r>
              <a:rPr lang="en-US" dirty="0" smtClean="0"/>
              <a:t>the committee </a:t>
            </a:r>
            <a:r>
              <a:rPr lang="en-US" dirty="0"/>
              <a:t>members. </a:t>
            </a:r>
          </a:p>
        </p:txBody>
      </p:sp>
    </p:spTree>
    <p:extLst>
      <p:ext uri="{BB962C8B-B14F-4D97-AF65-F5344CB8AC3E}">
        <p14:creationId xmlns:p14="http://schemas.microsoft.com/office/powerpoint/2010/main" val="349946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127" y="250441"/>
            <a:ext cx="10515600" cy="742602"/>
          </a:xfrm>
        </p:spPr>
        <p:txBody>
          <a:bodyPr>
            <a:normAutofit fontScale="90000"/>
          </a:bodyPr>
          <a:lstStyle/>
          <a:p>
            <a:pPr algn="ctr"/>
            <a:r>
              <a:rPr lang="en-US" b="1" dirty="0" smtClean="0"/>
              <a:t>Banner Committee</a:t>
            </a:r>
            <a:endParaRPr lang="en-US" b="1" dirty="0"/>
          </a:p>
        </p:txBody>
      </p:sp>
      <p:sp>
        <p:nvSpPr>
          <p:cNvPr id="3" name="Content Placeholder 2"/>
          <p:cNvSpPr>
            <a:spLocks noGrp="1"/>
          </p:cNvSpPr>
          <p:nvPr>
            <p:ph sz="quarter" idx="1"/>
          </p:nvPr>
        </p:nvSpPr>
        <p:spPr>
          <a:xfrm>
            <a:off x="784535" y="1593075"/>
            <a:ext cx="10515600" cy="4351338"/>
          </a:xfrm>
        </p:spPr>
        <p:txBody>
          <a:bodyPr/>
          <a:lstStyle/>
          <a:p>
            <a:pPr marL="0" indent="0">
              <a:buNone/>
            </a:pPr>
            <a:r>
              <a:rPr lang="en-US" u="sng" dirty="0" smtClean="0"/>
              <a:t>Morning of the event</a:t>
            </a:r>
            <a:r>
              <a:rPr lang="en-US" dirty="0" smtClean="0"/>
              <a:t>:</a:t>
            </a:r>
            <a:endParaRPr lang="en-US" dirty="0"/>
          </a:p>
          <a:p>
            <a:r>
              <a:rPr lang="en-US" dirty="0"/>
              <a:t>Hang up </a:t>
            </a:r>
            <a:r>
              <a:rPr lang="en-US" dirty="0" smtClean="0"/>
              <a:t>the Teen Science Café banner in D-wing foyer.</a:t>
            </a:r>
          </a:p>
          <a:p>
            <a:endParaRPr lang="en-US" dirty="0"/>
          </a:p>
          <a:p>
            <a:pPr marL="0" indent="0">
              <a:buNone/>
            </a:pPr>
            <a:r>
              <a:rPr lang="en-US" u="sng" dirty="0"/>
              <a:t>E</a:t>
            </a:r>
            <a:r>
              <a:rPr lang="en-US" u="sng" dirty="0" smtClean="0"/>
              <a:t>nd of the event</a:t>
            </a:r>
            <a:r>
              <a:rPr lang="en-US" dirty="0" smtClean="0"/>
              <a:t>:</a:t>
            </a:r>
          </a:p>
          <a:p>
            <a:r>
              <a:rPr lang="en-US" dirty="0" smtClean="0"/>
              <a:t>Remove the banner and coordinate the timing </a:t>
            </a:r>
            <a:r>
              <a:rPr lang="en-US" dirty="0"/>
              <a:t>for a</a:t>
            </a:r>
            <a:r>
              <a:rPr lang="en-US" dirty="0" smtClean="0"/>
              <a:t> </a:t>
            </a:r>
            <a:r>
              <a:rPr lang="en-US" dirty="0"/>
              <a:t>group </a:t>
            </a:r>
            <a:r>
              <a:rPr lang="en-US" dirty="0" smtClean="0"/>
              <a:t>photo with the Multimedia Committee.</a:t>
            </a:r>
          </a:p>
          <a:p>
            <a:r>
              <a:rPr lang="en-US" dirty="0" smtClean="0"/>
              <a:t>Properly store the banner in the STEM room.</a:t>
            </a:r>
          </a:p>
        </p:txBody>
      </p:sp>
    </p:spTree>
    <p:extLst>
      <p:ext uri="{BB962C8B-B14F-4D97-AF65-F5344CB8AC3E}">
        <p14:creationId xmlns:p14="http://schemas.microsoft.com/office/powerpoint/2010/main" val="2194155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Marquee </a:t>
            </a:r>
            <a:r>
              <a:rPr lang="en-US" b="1" dirty="0"/>
              <a:t>C</a:t>
            </a:r>
            <a:r>
              <a:rPr lang="en-US" b="1" dirty="0" smtClean="0"/>
              <a:t>ommittee</a:t>
            </a:r>
            <a:endParaRPr lang="en-US" b="1" dirty="0"/>
          </a:p>
        </p:txBody>
      </p:sp>
      <p:sp>
        <p:nvSpPr>
          <p:cNvPr id="3" name="Content Placeholder 2"/>
          <p:cNvSpPr>
            <a:spLocks noGrp="1"/>
          </p:cNvSpPr>
          <p:nvPr>
            <p:ph sz="quarter" idx="1"/>
          </p:nvPr>
        </p:nvSpPr>
        <p:spPr/>
        <p:txBody>
          <a:bodyPr/>
          <a:lstStyle/>
          <a:p>
            <a:pPr marL="0" indent="0">
              <a:buNone/>
            </a:pPr>
            <a:r>
              <a:rPr lang="en-US" u="sng" dirty="0" smtClean="0"/>
              <a:t>Two weeks prior to the event</a:t>
            </a:r>
            <a:r>
              <a:rPr lang="en-US" dirty="0" smtClean="0"/>
              <a:t>:</a:t>
            </a:r>
          </a:p>
          <a:p>
            <a:r>
              <a:rPr lang="en-US" dirty="0" smtClean="0"/>
              <a:t>Write a blurb for the HMS marquee.</a:t>
            </a:r>
          </a:p>
          <a:p>
            <a:r>
              <a:rPr lang="en-US" dirty="0" smtClean="0"/>
              <a:t>Submit this information to the secretary in the main office and offer to change the sign.</a:t>
            </a:r>
            <a:endParaRPr lang="en-US" dirty="0"/>
          </a:p>
        </p:txBody>
      </p:sp>
    </p:spTree>
    <p:extLst>
      <p:ext uri="{BB962C8B-B14F-4D97-AF65-F5344CB8AC3E}">
        <p14:creationId xmlns:p14="http://schemas.microsoft.com/office/powerpoint/2010/main" val="3957508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Thank You </a:t>
            </a:r>
            <a:r>
              <a:rPr lang="en-US" b="1" dirty="0"/>
              <a:t>C</a:t>
            </a:r>
            <a:r>
              <a:rPr lang="en-US" b="1" dirty="0" smtClean="0"/>
              <a:t>ommittee</a:t>
            </a:r>
            <a:endParaRPr lang="en-US" b="1" dirty="0"/>
          </a:p>
        </p:txBody>
      </p:sp>
      <p:sp>
        <p:nvSpPr>
          <p:cNvPr id="3" name="Content Placeholder 2"/>
          <p:cNvSpPr>
            <a:spLocks noGrp="1"/>
          </p:cNvSpPr>
          <p:nvPr>
            <p:ph sz="quarter" idx="1"/>
          </p:nvPr>
        </p:nvSpPr>
        <p:spPr/>
        <p:txBody>
          <a:bodyPr>
            <a:normAutofit lnSpcReduction="10000"/>
          </a:bodyPr>
          <a:lstStyle/>
          <a:p>
            <a:pPr marL="0" indent="0">
              <a:buNone/>
            </a:pPr>
            <a:r>
              <a:rPr lang="en-US" u="sng" dirty="0" smtClean="0"/>
              <a:t>At the event</a:t>
            </a:r>
            <a:r>
              <a:rPr lang="en-US" dirty="0" smtClean="0"/>
              <a:t>:</a:t>
            </a:r>
          </a:p>
          <a:p>
            <a:r>
              <a:rPr lang="en-US" dirty="0" smtClean="0"/>
              <a:t>Get a blank thank you card from the Adult Leader.</a:t>
            </a:r>
          </a:p>
          <a:p>
            <a:r>
              <a:rPr lang="en-US" dirty="0" smtClean="0"/>
              <a:t>Get the thank you gift from the Gift &amp; Door Prize Committee.</a:t>
            </a:r>
          </a:p>
          <a:p>
            <a:r>
              <a:rPr lang="en-US" dirty="0"/>
              <a:t>W</a:t>
            </a:r>
            <a:r>
              <a:rPr lang="en-US" dirty="0" smtClean="0"/>
              <a:t>rite a thank </a:t>
            </a:r>
            <a:r>
              <a:rPr lang="en-US" dirty="0"/>
              <a:t>you </a:t>
            </a:r>
            <a:r>
              <a:rPr lang="en-US" dirty="0" smtClean="0"/>
              <a:t>note </a:t>
            </a:r>
            <a:r>
              <a:rPr lang="en-US" dirty="0"/>
              <a:t>to </a:t>
            </a:r>
            <a:r>
              <a:rPr lang="en-US" dirty="0" smtClean="0"/>
              <a:t>the presenter that includes highlights of his/her program.</a:t>
            </a:r>
          </a:p>
          <a:p>
            <a:pPr marL="0" indent="0">
              <a:buNone/>
            </a:pPr>
            <a:endParaRPr lang="en-US" dirty="0" smtClean="0"/>
          </a:p>
          <a:p>
            <a:pPr marL="0" indent="0">
              <a:buNone/>
            </a:pPr>
            <a:r>
              <a:rPr lang="en-US" u="sng" dirty="0" smtClean="0"/>
              <a:t>End of the event</a:t>
            </a:r>
            <a:r>
              <a:rPr lang="en-US" dirty="0" smtClean="0"/>
              <a:t>:</a:t>
            </a:r>
          </a:p>
          <a:p>
            <a:r>
              <a:rPr lang="en-US" dirty="0"/>
              <a:t>P</a:t>
            </a:r>
            <a:r>
              <a:rPr lang="en-US" dirty="0" smtClean="0"/>
              <a:t>resent the thank you gift and card to the presenter </a:t>
            </a:r>
            <a:r>
              <a:rPr lang="en-US" dirty="0"/>
              <a:t>at the end of the </a:t>
            </a:r>
            <a:r>
              <a:rPr lang="en-US" dirty="0" smtClean="0"/>
              <a:t>program.</a:t>
            </a:r>
            <a:endParaRPr lang="en-US" dirty="0"/>
          </a:p>
          <a:p>
            <a:endParaRPr lang="en-US" dirty="0"/>
          </a:p>
        </p:txBody>
      </p:sp>
    </p:spTree>
    <p:extLst>
      <p:ext uri="{BB962C8B-B14F-4D97-AF65-F5344CB8AC3E}">
        <p14:creationId xmlns:p14="http://schemas.microsoft.com/office/powerpoint/2010/main" val="203094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15953</TotalTime>
  <Words>1166</Words>
  <Application>Microsoft Macintosh PowerPoint</Application>
  <PresentationFormat>Custom</PresentationFormat>
  <Paragraphs>144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Teen Leader Committees HMS Teen Science Café </vt:lpstr>
      <vt:lpstr>HMS Teen Science Café Committees</vt:lpstr>
      <vt:lpstr>Food Committee</vt:lpstr>
      <vt:lpstr>Announcement Committee</vt:lpstr>
      <vt:lpstr>Welcome Committee </vt:lpstr>
      <vt:lpstr>Sign-In Table Committee</vt:lpstr>
      <vt:lpstr>Banner Committee</vt:lpstr>
      <vt:lpstr>Marquee Committee</vt:lpstr>
      <vt:lpstr>Thank You Committee</vt:lpstr>
      <vt:lpstr>Decoration Committee</vt:lpstr>
      <vt:lpstr> Q&amp;A Committee </vt:lpstr>
      <vt:lpstr>Multimedia Committee</vt:lpstr>
      <vt:lpstr>AV (AudioVisual) Committee</vt:lpstr>
      <vt:lpstr>Gift &amp; Door Prize Committee</vt:lpstr>
      <vt:lpstr>Web Design Committee</vt:lpstr>
      <vt:lpstr>Outreach Committee</vt:lpstr>
      <vt:lpstr>Teen Leader Coordinator Position</vt:lpstr>
      <vt:lpstr>Advertising Committee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Committee Planning Meeting</dc:title>
  <dc:creator>Sanjana Jampana</dc:creator>
  <cp:lastModifiedBy>Maureen Barrett</cp:lastModifiedBy>
  <cp:revision>76</cp:revision>
  <dcterms:created xsi:type="dcterms:W3CDTF">2015-10-10T16:57:28Z</dcterms:created>
  <dcterms:modified xsi:type="dcterms:W3CDTF">2016-10-30T17:09:05Z</dcterms:modified>
</cp:coreProperties>
</file>